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5" r:id="rId3"/>
    <p:sldId id="274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64" r:id="rId12"/>
    <p:sldId id="272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51" autoAdjust="0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7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leg mijn ideeën uit en stel vragen.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op basis van titel en tekeningen het verhaal voorspellen.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zet een vraagteken in bij het vloeiend lezen.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2" descr="Image result for man op de maan bo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464" y="2606279"/>
            <a:ext cx="2227861" cy="31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leg mijn ideeën uit en stel 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ken de betekenis van de woorden van de week.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2" descr="Image result for man op de maan bo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464" y="2298502"/>
            <a:ext cx="2227861" cy="31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554013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Verhelderen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met maatje en team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990942" y="1206394"/>
            <a:ext cx="696301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 tot en met 13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plak memo’s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05480" y="642580"/>
            <a:ext cx="694847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 tot en met 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05480" y="3267739"/>
            <a:ext cx="696951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 tot en met 13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Verhelderen bladzijde 11 tot en met 13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333" y="1584223"/>
            <a:ext cx="1148443" cy="162233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598" y="4331098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893" y="2008132"/>
            <a:ext cx="492125" cy="467207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678" y="3802145"/>
            <a:ext cx="492125" cy="467207"/>
          </a:xfrm>
          <a:prstGeom prst="rect">
            <a:avLst/>
          </a:prstGeom>
        </p:spPr>
      </p:pic>
      <p:pic>
        <p:nvPicPr>
          <p:cNvPr id="17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893" y="5955353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5323" y="1449388"/>
            <a:ext cx="5628203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(kopieerblad ‘afbeeldingen’)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 (werkblad)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94033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933" y="1742269"/>
            <a:ext cx="1515293" cy="1306466"/>
          </a:xfrm>
          <a:prstGeom prst="rect">
            <a:avLst/>
          </a:prstGeom>
        </p:spPr>
      </p:pic>
      <p:pic>
        <p:nvPicPr>
          <p:cNvPr id="11" name="Picture 2" descr="Image result for man op de maan bo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139" y="3042066"/>
            <a:ext cx="2227861" cy="31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6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leg mijn ideeën uit en stel vragen.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2" descr="Image result for man op de maan bo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464" y="2298502"/>
            <a:ext cx="2227861" cy="31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4749" y="3226289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tot en met 17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en maak de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62" y="1631162"/>
            <a:ext cx="1493317" cy="1446224"/>
          </a:xfrm>
          <a:prstGeom prst="rect">
            <a:avLst/>
          </a:prstGeom>
        </p:spPr>
      </p:pic>
      <p:sp>
        <p:nvSpPr>
          <p:cNvPr id="19" name="Tekstvak 17"/>
          <p:cNvSpPr txBox="1"/>
          <p:nvPr/>
        </p:nvSpPr>
        <p:spPr>
          <a:xfrm>
            <a:off x="5016000" y="1022024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            Woorden van de week oefenen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623" y="1518883"/>
            <a:ext cx="491660" cy="466765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623" y="4188188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&gt;Toets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/ team van de week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919" y="2216051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leg mijn ideeën uit en stel vragen.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verhaal schrijven met hoofdletters en punten.</a:t>
            </a:r>
          </a:p>
        </p:txBody>
      </p:sp>
      <p:pic>
        <p:nvPicPr>
          <p:cNvPr id="12" name="Picture 2" descr="Image result for man op de maan bo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814" y="2298502"/>
            <a:ext cx="2227861" cy="31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sp>
        <p:nvSpPr>
          <p:cNvPr id="14" name="Tekstvak 16"/>
          <p:cNvSpPr txBox="1"/>
          <p:nvPr/>
        </p:nvSpPr>
        <p:spPr>
          <a:xfrm>
            <a:off x="696000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166" y="3722138"/>
            <a:ext cx="1799061" cy="2541430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696000" y="1314826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Gebruik de afvinklijst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je kladversie op een 	blaadje.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10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 bij het verhaal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 bij het verhaal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55" y="2460097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55" y="4364296"/>
            <a:ext cx="551985" cy="5240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81882" y="1314826"/>
            <a:ext cx="552562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 van je verhaal op 	kopieerblad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Tekening, woordrijtjes oefenen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597" y="217491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942" y="1858468"/>
            <a:ext cx="4976436" cy="308447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5" name="Picture 2" descr="Image result for man op de maan bo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84" y="2984855"/>
            <a:ext cx="1357009" cy="19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Overleg met je maatje en geef antwoord in een complete zin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42084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618" y="3087480"/>
            <a:ext cx="3056764" cy="27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7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raket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mensheid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vertrek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midden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motoren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aarde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krater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toestel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piloot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noProof="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907" y="3487918"/>
            <a:ext cx="2048185" cy="289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5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32534" y="1473402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5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32534" y="89627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616039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513" y="3510935"/>
            <a:ext cx="2832100" cy="1852604"/>
          </a:xfrm>
          <a:prstGeom prst="rect">
            <a:avLst/>
          </a:prstGeom>
        </p:spPr>
      </p:pic>
      <p:sp>
        <p:nvSpPr>
          <p:cNvPr id="11" name="Tekstvak 12"/>
          <p:cNvSpPr txBox="1"/>
          <p:nvPr/>
        </p:nvSpPr>
        <p:spPr>
          <a:xfrm>
            <a:off x="632534" y="4318338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met samenvatten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22" y="4908566"/>
            <a:ext cx="551985" cy="524036"/>
          </a:xfrm>
          <a:prstGeom prst="rect">
            <a:avLst/>
          </a:prstGeom>
        </p:spPr>
      </p:pic>
      <p:sp>
        <p:nvSpPr>
          <p:cNvPr id="18" name="Tekstvak 12"/>
          <p:cNvSpPr txBox="1"/>
          <p:nvPr/>
        </p:nvSpPr>
        <p:spPr>
          <a:xfrm>
            <a:off x="6393389" y="1476223"/>
            <a:ext cx="547634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5 minuten</a:t>
            </a:r>
          </a:p>
        </p:txBody>
      </p:sp>
      <p:pic>
        <p:nvPicPr>
          <p:cNvPr id="21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320" y="199848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Samenwerking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Het (samen) lezen en vloeiend lezen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92629" y="85055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874" y="3321261"/>
            <a:ext cx="3511613" cy="22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leg mijn ideeën uit en stel vragen.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tekst samenvatten.</a:t>
            </a:r>
          </a:p>
        </p:txBody>
      </p:sp>
      <p:pic>
        <p:nvPicPr>
          <p:cNvPr id="8" name="Picture 2" descr="Image result for man op de maan bo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814" y="2298502"/>
            <a:ext cx="2227861" cy="31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2242386"/>
            <a:ext cx="637157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een teamantwoord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24342" y="701251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1040576"/>
            <a:ext cx="637157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tot en met 6</a:t>
            </a:r>
            <a:endParaRPr lang="nl-NL" sz="20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6338" y="3885367"/>
            <a:ext cx="1870758" cy="26427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34" y="275986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940337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verhelderen</a:t>
            </a: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maatje </a:t>
            </a:r>
          </a:p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sp>
        <p:nvSpPr>
          <p:cNvPr id="8" name="Tekstvak 12"/>
          <p:cNvSpPr txBox="1"/>
          <p:nvPr/>
        </p:nvSpPr>
        <p:spPr>
          <a:xfrm>
            <a:off x="4796544" y="1004835"/>
            <a:ext cx="6835513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 tot en met 10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849" y="1595460"/>
            <a:ext cx="492125" cy="467207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58" y="4118450"/>
            <a:ext cx="2832100" cy="1852604"/>
          </a:xfrm>
          <a:prstGeom prst="rect">
            <a:avLst/>
          </a:prstGeom>
        </p:spPr>
      </p:pic>
      <p:sp>
        <p:nvSpPr>
          <p:cNvPr id="12" name="Tekstvak 12"/>
          <p:cNvSpPr txBox="1"/>
          <p:nvPr/>
        </p:nvSpPr>
        <p:spPr>
          <a:xfrm>
            <a:off x="4796544" y="2872409"/>
            <a:ext cx="6835513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8 tot en met 10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samenvatten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Verhelderen bladzijde 8 tot en met 10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040" y="3482886"/>
            <a:ext cx="492125" cy="467207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848" y="5476521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1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49793" y="1661537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 en punten</a:t>
            </a:r>
          </a:p>
          <a:p>
            <a:pPr marL="352425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week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49793" y="108935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 op de maan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729" y="4138368"/>
            <a:ext cx="3400745" cy="222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2516</TotalTime>
  <Words>973</Words>
  <Application>Microsoft Office PowerPoint</Application>
  <PresentationFormat>Widescreen</PresentationFormat>
  <Paragraphs>238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255</cp:revision>
  <dcterms:created xsi:type="dcterms:W3CDTF">2017-07-26T14:05:48Z</dcterms:created>
  <dcterms:modified xsi:type="dcterms:W3CDTF">2022-08-03T11:03:22Z</dcterms:modified>
</cp:coreProperties>
</file>